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1" r:id="rId4"/>
    <p:sldId id="265" r:id="rId5"/>
    <p:sldId id="259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/>
      <dgm:spPr/>
      <dgm:t>
        <a:bodyPr/>
        <a:lstStyle/>
        <a:p>
          <a:r>
            <a:rPr lang="en-US" b="1" dirty="0"/>
            <a:t>Step 1</a:t>
          </a:r>
          <a:r>
            <a:rPr lang="en-US" dirty="0"/>
            <a:t> </a:t>
          </a:r>
          <a:br>
            <a:rPr lang="en-US" dirty="0"/>
          </a:br>
          <a:r>
            <a:rPr lang="en-US" dirty="0" smtClean="0"/>
            <a:t>DO NOT PICK IT UP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/>
      <dgm:spPr/>
      <dgm:t>
        <a:bodyPr/>
        <a:lstStyle/>
        <a:p>
          <a:r>
            <a:rPr lang="en-US" b="1" dirty="0"/>
            <a:t>Step 2</a:t>
          </a:r>
          <a:r>
            <a:rPr lang="en-US" dirty="0"/>
            <a:t/>
          </a:r>
          <a:br>
            <a:rPr lang="en-US" dirty="0"/>
          </a:br>
          <a:r>
            <a:rPr lang="en-US" dirty="0" smtClean="0"/>
            <a:t>GET AN ADULT TO CALL THE POLICE - 999</a:t>
          </a:r>
          <a:endParaRPr lang="en-US" dirty="0"/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/>
      <dgm:spPr/>
      <dgm:t>
        <a:bodyPr/>
        <a:lstStyle/>
        <a:p>
          <a:r>
            <a:rPr lang="en-US" b="1" dirty="0"/>
            <a:t>Step 3</a:t>
          </a:r>
          <a:r>
            <a:rPr lang="en-US" dirty="0"/>
            <a:t/>
          </a:r>
          <a:br>
            <a:rPr lang="en-US" dirty="0"/>
          </a:br>
          <a:r>
            <a:rPr lang="en-US" dirty="0" smtClean="0"/>
            <a:t>GIVE A DECRIPTION OF THE KNIFE</a:t>
          </a:r>
          <a:endParaRPr lang="en-US" dirty="0"/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778AA374-0E17-4AEA-8EB6-0C342D57D8D8}">
      <dgm:prSet phldrT="[Text]"/>
      <dgm:spPr/>
      <dgm:t>
        <a:bodyPr/>
        <a:lstStyle/>
        <a:p>
          <a:r>
            <a:rPr lang="en-US" b="1" dirty="0"/>
            <a:t>Step 4</a:t>
          </a:r>
          <a:r>
            <a:rPr lang="en-US" dirty="0"/>
            <a:t/>
          </a:r>
          <a:br>
            <a:rPr lang="en-US" dirty="0"/>
          </a:br>
          <a:r>
            <a:rPr lang="en-US" dirty="0" smtClean="0"/>
            <a:t>LOCATION OF THE KNIFE	</a:t>
          </a:r>
          <a:endParaRPr lang="en-US" dirty="0"/>
        </a:p>
      </dgm:t>
    </dgm:pt>
    <dgm:pt modelId="{5E28F01D-9664-415C-A0CD-EBFDAB29426C}" type="parTrans" cxnId="{6F55886F-2AC8-4F4F-B328-821CB3A2117B}">
      <dgm:prSet/>
      <dgm:spPr/>
      <dgm:t>
        <a:bodyPr/>
        <a:lstStyle/>
        <a:p>
          <a:endParaRPr lang="en-US"/>
        </a:p>
      </dgm:t>
    </dgm:pt>
    <dgm:pt modelId="{1A604594-E883-4DA9-8A2A-16DFACE8640A}" type="sibTrans" cxnId="{6F55886F-2AC8-4F4F-B328-821CB3A2117B}">
      <dgm:prSet/>
      <dgm:spPr/>
      <dgm:t>
        <a:bodyPr/>
        <a:lstStyle/>
        <a:p>
          <a:endParaRPr lang="en-US"/>
        </a:p>
      </dgm:t>
    </dgm:pt>
    <dgm:pt modelId="{05F1A7D0-6E45-49DA-80B3-7FF4B8783E58}">
      <dgm:prSet phldrT="[Text]"/>
      <dgm:spPr/>
      <dgm:t>
        <a:bodyPr/>
        <a:lstStyle/>
        <a:p>
          <a:r>
            <a:rPr lang="en-US" b="1" dirty="0"/>
            <a:t>Step 5</a:t>
          </a:r>
          <a:r>
            <a:rPr lang="en-US" dirty="0"/>
            <a:t/>
          </a:r>
          <a:br>
            <a:rPr lang="en-US" dirty="0"/>
          </a:br>
          <a:r>
            <a:rPr lang="en-US" dirty="0" smtClean="0"/>
            <a:t>WELL DONE YOU HAVE MADE YOUR AREA SAFER</a:t>
          </a:r>
          <a:endParaRPr lang="en-US" dirty="0"/>
        </a:p>
      </dgm:t>
    </dgm:pt>
    <dgm:pt modelId="{3ECE110E-B07E-4F19-B2DF-3E42E99B2E8D}" type="parTrans" cxnId="{33A927E1-3C94-4A92-8DB3-42886008240C}">
      <dgm:prSet/>
      <dgm:spPr/>
      <dgm:t>
        <a:bodyPr/>
        <a:lstStyle/>
        <a:p>
          <a:endParaRPr lang="en-US"/>
        </a:p>
      </dgm:t>
    </dgm:pt>
    <dgm:pt modelId="{47B1D0F3-117D-4CE7-9037-3F5A4995054A}" type="sibTrans" cxnId="{33A927E1-3C94-4A92-8DB3-42886008240C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5295" y="188828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40463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Step 1</a:t>
          </a:r>
          <a:r>
            <a:rPr lang="en-US" sz="1600" kern="1200" dirty="0"/>
            <a:t> </a:t>
          </a:r>
          <a:br>
            <a:rPr lang="en-US" sz="1600" kern="1200" dirty="0"/>
          </a:br>
          <a:r>
            <a:rPr lang="en-US" sz="1600" kern="1200" dirty="0" smtClean="0"/>
            <a:t>DO NOT PICK IT UP</a:t>
          </a:r>
          <a:endParaRPr lang="en-US" sz="1600" kern="1200" dirty="0"/>
        </a:p>
      </dsp:txBody>
      <dsp:txXfrm>
        <a:off x="171931" y="2404631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61051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1565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81923" y="193200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Step 2</a:t>
          </a:r>
          <a:r>
            <a:rPr lang="en-US" sz="1600" kern="1200" dirty="0"/>
            <a:t/>
          </a:r>
          <a:br>
            <a:rPr lang="en-US" sz="1600" kern="1200" dirty="0"/>
          </a:br>
          <a:r>
            <a:rPr lang="en-US" sz="1600" kern="1200" dirty="0" smtClean="0"/>
            <a:t>GET AN ADULT TO CALL THE POLICE - 999</a:t>
          </a:r>
          <a:endParaRPr lang="en-US" sz="1600" kern="1200" dirty="0"/>
        </a:p>
      </dsp:txBody>
      <dsp:txXfrm>
        <a:off x="2081923" y="1932002"/>
        <a:ext cx="1560201" cy="1367608"/>
      </dsp:txXfrm>
    </dsp:sp>
    <dsp:sp modelId="{F6F2BEFC-1674-4E8D-98FF-DE4432BB887C}">
      <dsp:nvSpPr>
        <dsp:cNvPr id="0" name=""/>
        <dsp:cNvSpPr/>
      </dsp:nvSpPr>
      <dsp:spPr>
        <a:xfrm>
          <a:off x="3347747" y="1288421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5279" y="94302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991914" y="145937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Step 3</a:t>
          </a:r>
          <a:r>
            <a:rPr lang="en-US" sz="1600" kern="1200" dirty="0"/>
            <a:t/>
          </a:r>
          <a:br>
            <a:rPr lang="en-US" sz="1600" kern="1200" dirty="0"/>
          </a:br>
          <a:r>
            <a:rPr lang="en-US" sz="1600" kern="1200" dirty="0" smtClean="0"/>
            <a:t>GIVE A DECRIPTION OF THE KNIFE</a:t>
          </a:r>
          <a:endParaRPr lang="en-US" sz="1600" kern="1200" dirty="0"/>
        </a:p>
      </dsp:txBody>
      <dsp:txXfrm>
        <a:off x="3991914" y="1459372"/>
        <a:ext cx="1560201" cy="1367608"/>
      </dsp:txXfrm>
    </dsp:sp>
    <dsp:sp modelId="{D5E82CFA-3F05-41CB-A66C-3A904CCE06CE}">
      <dsp:nvSpPr>
        <dsp:cNvPr id="0" name=""/>
        <dsp:cNvSpPr/>
      </dsp:nvSpPr>
      <dsp:spPr>
        <a:xfrm>
          <a:off x="5257739" y="815792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5271" y="47039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1906" y="986743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Step 4</a:t>
          </a:r>
          <a:r>
            <a:rPr lang="en-US" sz="1600" kern="1200" dirty="0"/>
            <a:t/>
          </a:r>
          <a:br>
            <a:rPr lang="en-US" sz="1600" kern="1200" dirty="0"/>
          </a:br>
          <a:r>
            <a:rPr lang="en-US" sz="1600" kern="1200" dirty="0" smtClean="0"/>
            <a:t>LOCATION OF THE KNIFE	</a:t>
          </a:r>
          <a:endParaRPr lang="en-US" sz="1600" kern="1200" dirty="0"/>
        </a:p>
      </dsp:txBody>
      <dsp:txXfrm>
        <a:off x="5901906" y="986743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7730" y="343163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-223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1411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Step 5</a:t>
          </a:r>
          <a:r>
            <a:rPr lang="en-US" sz="1600" kern="1200" dirty="0"/>
            <a:t/>
          </a:r>
          <a:br>
            <a:rPr lang="en-US" sz="1600" kern="1200" dirty="0"/>
          </a:br>
          <a:r>
            <a:rPr lang="en-US" sz="1600" kern="1200" dirty="0" smtClean="0"/>
            <a:t>WELL DONE YOU HAVE MADE YOUR AREA SAFER</a:t>
          </a:r>
          <a:endParaRPr lang="en-US" sz="1600" kern="1200" dirty="0"/>
        </a:p>
      </dsp:txBody>
      <dsp:txXfrm>
        <a:off x="7811898" y="514114"/>
        <a:ext cx="1560201" cy="1367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6/26/2018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6/26/2018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6/26/2018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6/26/2018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6/26/2018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6/26/2018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6/26/2018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6/26/2018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6/26/2018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6/26/2018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6/26/2018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6/26/2018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6/26/2018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Staying Safe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to do if you find a knife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6000750"/>
            <a:ext cx="704850" cy="70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213" y="6187678"/>
            <a:ext cx="549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Presentation by Woolwich Riverside Ward NHW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Knifes</a:t>
            </a:r>
            <a:r>
              <a:rPr lang="fr-FR" b="1" dirty="0" smtClean="0"/>
              <a:t> are Dangerous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our area there are many people who carry knives</a:t>
            </a:r>
            <a:endParaRPr lang="en-US" dirty="0"/>
          </a:p>
          <a:p>
            <a:r>
              <a:rPr lang="en-US" dirty="0" smtClean="0"/>
              <a:t>Some people carry knives and hide them where their friends can find them easily</a:t>
            </a:r>
            <a:endParaRPr lang="en-US" dirty="0"/>
          </a:p>
          <a:p>
            <a:r>
              <a:rPr lang="en-US" dirty="0" smtClean="0"/>
              <a:t>People can get hurt because of knives</a:t>
            </a:r>
          </a:p>
          <a:p>
            <a:r>
              <a:rPr lang="en-US" dirty="0" smtClean="0"/>
              <a:t>Knives are used to frighten people and sometimes hurt them</a:t>
            </a:r>
          </a:p>
          <a:p>
            <a:r>
              <a:rPr lang="en-US" dirty="0"/>
              <a:t>They are left in bushes, behind walls, in between sheds </a:t>
            </a:r>
            <a:r>
              <a:rPr lang="en-US" dirty="0" err="1"/>
              <a:t>etc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 knives found in </a:t>
            </a:r>
            <a:r>
              <a:rPr lang="en-US" b="1" dirty="0" smtClean="0"/>
              <a:t>OUR</a:t>
            </a:r>
            <a:r>
              <a:rPr lang="en-US" dirty="0" smtClean="0"/>
              <a:t> area by the local police teams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99" y="1177720"/>
            <a:ext cx="2818343" cy="3757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42" y="2763026"/>
            <a:ext cx="1593133" cy="2464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7" y="2375988"/>
            <a:ext cx="2138313" cy="28510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65" y="707698"/>
            <a:ext cx="1761688" cy="2348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2501" y="337457"/>
            <a:ext cx="2024420" cy="26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Should You Do If You Find A Knife?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97430" y="1802396"/>
            <a:ext cx="7920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Should You Pick It Up?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No </a:t>
            </a:r>
            <a:r>
              <a:rPr lang="en-GB" dirty="0" smtClean="0"/>
              <a:t>-  Its very dangerous, it has a sharp blade and you could hurt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Should you just leave it and say nothing?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No</a:t>
            </a:r>
            <a:r>
              <a:rPr lang="en-GB" dirty="0" smtClean="0"/>
              <a:t> – You should report it to an adult and the police call 101 OR 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you describe it?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Saying what it looks like gives the police great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need to tell police where it 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Giving the police the correct location of the knife is really, really useful</a:t>
            </a:r>
          </a:p>
          <a:p>
            <a:endParaRPr lang="en-GB" dirty="0" smtClean="0"/>
          </a:p>
          <a:p>
            <a:pPr algn="ctr"/>
            <a:r>
              <a:rPr lang="en-GB" b="1" u="sng" dirty="0" smtClean="0"/>
              <a:t>ABOVE ALL STAY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</a:t>
            </a:r>
            <a:r>
              <a:rPr lang="en-US" b="1" dirty="0" smtClean="0"/>
              <a:t>You </a:t>
            </a:r>
            <a:r>
              <a:rPr lang="en-US" b="1" dirty="0" smtClean="0"/>
              <a:t>Should Do If You Find a Knife?</a:t>
            </a:r>
            <a:endParaRPr lang="en-US" b="1" dirty="0"/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463534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512" y="1443087"/>
            <a:ext cx="2743201" cy="2322178"/>
          </a:xfrm>
        </p:spPr>
        <p:txBody>
          <a:bodyPr/>
          <a:lstStyle/>
          <a:p>
            <a:pPr algn="ctr"/>
            <a:r>
              <a:rPr lang="en-US" b="1" dirty="0" smtClean="0"/>
              <a:t>WORKING TOGETHER WE CAN BUILD A SAFER STRONGER COMMUNITY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4" y="448913"/>
            <a:ext cx="3152140" cy="42028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513" y="4017280"/>
            <a:ext cx="2743200" cy="1131813"/>
          </a:xfrm>
        </p:spPr>
        <p:txBody>
          <a:bodyPr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/>
              <a:t>Joining </a:t>
            </a:r>
            <a:r>
              <a:rPr lang="en-US" dirty="0" err="1" smtClean="0"/>
              <a:t>Neighbourhood</a:t>
            </a:r>
            <a:r>
              <a:rPr lang="en-US" dirty="0" smtClean="0"/>
              <a:t> Watch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/>
              <a:t>Helping with Weapon Sweeps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/>
              <a:t>Assisting the police teams who work to keep our area safe.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70" y="176530"/>
            <a:ext cx="2465070" cy="3286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60" y="3765264"/>
            <a:ext cx="4177396" cy="23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48</TotalTime>
  <Words>198</Words>
  <Application>Microsoft Office PowerPoint</Application>
  <PresentationFormat>Widescreen</PresentationFormat>
  <Paragraphs>33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Euphemia</vt:lpstr>
      <vt:lpstr>Wingdings</vt:lpstr>
      <vt:lpstr>Children Playing 16x9</vt:lpstr>
      <vt:lpstr>Staying Safe</vt:lpstr>
      <vt:lpstr>Knifes are Dangerous</vt:lpstr>
      <vt:lpstr>These are knives found in OUR area by the local police teams</vt:lpstr>
      <vt:lpstr>What Should You Do If You Find A Knife?</vt:lpstr>
      <vt:lpstr>What You Should Do If You Find a Knife?</vt:lpstr>
      <vt:lpstr>WORKING TOGETHER WE CAN BUILD A SAFER STRONGER COMMUNITY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Safe</dc:title>
  <dc:creator>jill briggs</dc:creator>
  <cp:lastModifiedBy>jill briggs</cp:lastModifiedBy>
  <cp:revision>6</cp:revision>
  <dcterms:created xsi:type="dcterms:W3CDTF">2018-06-26T22:17:12Z</dcterms:created>
  <dcterms:modified xsi:type="dcterms:W3CDTF">2018-06-26T23:06:05Z</dcterms:modified>
</cp:coreProperties>
</file>